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3" r:id="rId6"/>
    <p:sldId id="264" r:id="rId7"/>
    <p:sldId id="262" r:id="rId8"/>
    <p:sldId id="265" r:id="rId9"/>
    <p:sldId id="266" r:id="rId10"/>
    <p:sldId id="267" r:id="rId11"/>
    <p:sldId id="261" r:id="rId12"/>
    <p:sldId id="268" r:id="rId13"/>
    <p:sldId id="269" r:id="rId14"/>
    <p:sldId id="273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2" r:id="rId26"/>
    <p:sldId id="286" r:id="rId27"/>
    <p:sldId id="271" r:id="rId28"/>
    <p:sldId id="285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87"/>
    <p:restoredTop sz="94523"/>
  </p:normalViewPr>
  <p:slideViewPr>
    <p:cSldViewPr snapToGrid="0" snapToObjects="1">
      <p:cViewPr varScale="1">
        <p:scale>
          <a:sx n="83" d="100"/>
          <a:sy n="83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629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5222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7037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3525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51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610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33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6172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344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479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63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226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22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0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22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37.png"/><Relationship Id="rId5" Type="http://schemas.openxmlformats.org/officeDocument/2006/relationships/image" Target="../media/image56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66.png"/><Relationship Id="rId5" Type="http://schemas.openxmlformats.org/officeDocument/2006/relationships/image" Target="../media/image61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59.png"/><Relationship Id="rId6" Type="http://schemas.openxmlformats.org/officeDocument/2006/relationships/image" Target="../media/image70.tiff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82" y="160848"/>
            <a:ext cx="11856203" cy="646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72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14159" y="706284"/>
            <a:ext cx="11977841" cy="2734339"/>
            <a:chOff x="415637" y="551302"/>
            <a:chExt cx="11776363" cy="251407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37" y="859080"/>
              <a:ext cx="11605882" cy="1760134"/>
            </a:xfrm>
            <a:prstGeom prst="rect">
              <a:avLst/>
            </a:prstGeom>
          </p:spPr>
        </p:pic>
        <p:sp>
          <p:nvSpPr>
            <p:cNvPr id="3" name="텍스트 상자 2"/>
            <p:cNvSpPr txBox="1"/>
            <p:nvPr/>
          </p:nvSpPr>
          <p:spPr>
            <a:xfrm>
              <a:off x="1962142" y="551303"/>
              <a:ext cx="11560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챠트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테이블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4" name="텍스트 상자 3"/>
            <p:cNvSpPr txBox="1"/>
            <p:nvPr/>
          </p:nvSpPr>
          <p:spPr>
            <a:xfrm>
              <a:off x="7538949" y="551302"/>
              <a:ext cx="13356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챠트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꺾은선형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5" name="텍스트 상자 4"/>
            <p:cNvSpPr txBox="1"/>
            <p:nvPr/>
          </p:nvSpPr>
          <p:spPr>
            <a:xfrm>
              <a:off x="2414965" y="2757603"/>
              <a:ext cx="9777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상단 콤보박스에서 클릭한 연도의 선수 데이터에서 선수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명을 클릭하면 해당 선수의 지표 데이터가 챠트로 표현됩니다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525505" y="1151358"/>
              <a:ext cx="7496014" cy="145235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03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/>
          <p:cNvGrpSpPr/>
          <p:nvPr/>
        </p:nvGrpSpPr>
        <p:grpSpPr>
          <a:xfrm>
            <a:off x="154988" y="344916"/>
            <a:ext cx="11774923" cy="6313250"/>
            <a:chOff x="154988" y="313920"/>
            <a:chExt cx="11774923" cy="63132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852" y="391685"/>
              <a:ext cx="9051212" cy="1807483"/>
            </a:xfrm>
            <a:prstGeom prst="rect">
              <a:avLst/>
            </a:prstGeom>
          </p:spPr>
        </p:pic>
        <p:sp>
          <p:nvSpPr>
            <p:cNvPr id="14" name="텍스트 상자 13"/>
            <p:cNvSpPr txBox="1"/>
            <p:nvPr/>
          </p:nvSpPr>
          <p:spPr>
            <a:xfrm>
              <a:off x="10121403" y="406014"/>
              <a:ext cx="18085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캔버스의 색상 선택 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pic>
          <p:nvPicPr>
            <p:cNvPr id="26" name="그림 25" descr="/Users/Yongs/Downloads/DB 브라우저 그림파일/1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9774003" y="396401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7" name="직사각형 26"/>
            <p:cNvSpPr/>
            <p:nvPr/>
          </p:nvSpPr>
          <p:spPr>
            <a:xfrm>
              <a:off x="154988" y="313920"/>
              <a:ext cx="3047869" cy="30414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5" name="구부러진 연결선[U] 34"/>
            <p:cNvCxnSpPr>
              <a:stCxn id="27" idx="2"/>
              <a:endCxn id="54" idx="0"/>
            </p:cNvCxnSpPr>
            <p:nvPr/>
          </p:nvCxnSpPr>
          <p:spPr>
            <a:xfrm rot="5400000">
              <a:off x="423002" y="1393625"/>
              <a:ext cx="2031483" cy="48036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텍스트 상자 31"/>
            <p:cNvSpPr txBox="1"/>
            <p:nvPr/>
          </p:nvSpPr>
          <p:spPr>
            <a:xfrm>
              <a:off x="739201" y="3174113"/>
              <a:ext cx="60215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라벨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을 선택하고 입력할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text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의 길이에 맞게 드로우 후 </a:t>
              </a:r>
              <a:r>
                <a:rPr kumimoji="1" lang="en-US" altLang="ko-KR" sz="1400" b="1" dirty="0" smtClean="0">
                  <a:solidFill>
                    <a:schemeClr val="accent2"/>
                  </a:solidFill>
                </a:rPr>
                <a:t>text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를 입력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합니다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33" name="그림 32" descr="/Users/Yongs/Downloads/DB 브라우저 그림파일/2.png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398482" y="3154397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2" name="텍스트 상자 41"/>
            <p:cNvSpPr txBox="1"/>
            <p:nvPr/>
          </p:nvSpPr>
          <p:spPr>
            <a:xfrm>
              <a:off x="8758486" y="2649547"/>
              <a:ext cx="16289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라벨의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속성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설정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43" name="그림 42" descr="/Users/Yongs/Downloads/DB 브라우저 그림파일/3.pn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8524678" y="2644971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8" name="타원 47"/>
            <p:cNvSpPr/>
            <p:nvPr/>
          </p:nvSpPr>
          <p:spPr>
            <a:xfrm>
              <a:off x="8648054" y="512486"/>
              <a:ext cx="560710" cy="291558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464329" y="2649547"/>
              <a:ext cx="7011046" cy="359541"/>
              <a:chOff x="263472" y="2266423"/>
              <a:chExt cx="7011046" cy="359541"/>
            </a:xfrm>
          </p:grpSpPr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472" y="2266423"/>
                <a:ext cx="7011046" cy="359541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</p:pic>
          <p:sp>
            <p:nvSpPr>
              <p:cNvPr id="54" name="직사각형 53"/>
              <p:cNvSpPr/>
              <p:nvPr/>
            </p:nvSpPr>
            <p:spPr>
              <a:xfrm>
                <a:off x="842722" y="2266423"/>
                <a:ext cx="309966" cy="35954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8562" y="3646915"/>
              <a:ext cx="3921070" cy="437789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934" y="2942185"/>
              <a:ext cx="1691618" cy="368498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sp>
          <p:nvSpPr>
            <p:cNvPr id="60" name="직사각형 59"/>
            <p:cNvSpPr/>
            <p:nvPr/>
          </p:nvSpPr>
          <p:spPr>
            <a:xfrm>
              <a:off x="9263621" y="2942185"/>
              <a:ext cx="480448" cy="29238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4003" y="749072"/>
              <a:ext cx="1971373" cy="104559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cxnSp>
          <p:nvCxnSpPr>
            <p:cNvPr id="52" name="구부러진 연결선[U] 51"/>
            <p:cNvCxnSpPr>
              <a:stCxn id="48" idx="6"/>
              <a:endCxn id="65" idx="1"/>
            </p:cNvCxnSpPr>
            <p:nvPr/>
          </p:nvCxnSpPr>
          <p:spPr>
            <a:xfrm>
              <a:off x="9208764" y="658265"/>
              <a:ext cx="565239" cy="613602"/>
            </a:xfrm>
            <a:prstGeom prst="curved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직사각형 67"/>
            <p:cNvSpPr/>
            <p:nvPr/>
          </p:nvSpPr>
          <p:spPr>
            <a:xfrm flipH="1" flipV="1">
              <a:off x="9774003" y="1271867"/>
              <a:ext cx="1650081" cy="24696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204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883071" y="244982"/>
            <a:ext cx="6538241" cy="5744972"/>
            <a:chOff x="2883071" y="244982"/>
            <a:chExt cx="6538241" cy="574497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159" y="244982"/>
              <a:ext cx="2006631" cy="5292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764" y="1351117"/>
              <a:ext cx="1889278" cy="280242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2859" y="1351117"/>
              <a:ext cx="1902850" cy="4638837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텍스트 상자 4"/>
            <p:cNvSpPr txBox="1"/>
            <p:nvPr/>
          </p:nvSpPr>
          <p:spPr>
            <a:xfrm>
              <a:off x="3234581" y="1033727"/>
              <a:ext cx="16289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라벨로 링크 설정 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pic>
          <p:nvPicPr>
            <p:cNvPr id="6" name="그림 5" descr="/Users/Yongs/Downloads/DB 브라우저 그림파일/1.pn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2883071" y="1024114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2895594" y="1341504"/>
              <a:ext cx="514034" cy="2595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893013" y="2594286"/>
              <a:ext cx="1886029" cy="272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" name="그림 8" descr="/Users/Yongs/Downloads/DB 브라우저 그림파일/2.png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5642859" y="1026694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텍스트 상자 9"/>
            <p:cNvSpPr txBox="1"/>
            <p:nvPr/>
          </p:nvSpPr>
          <p:spPr>
            <a:xfrm>
              <a:off x="5971329" y="1024114"/>
              <a:ext cx="344998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라벨 속성으로 서식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,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배경색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,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윤곽선 설정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5640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728135" y="769676"/>
            <a:ext cx="11341645" cy="3088302"/>
            <a:chOff x="728135" y="769676"/>
            <a:chExt cx="11341645" cy="3088302"/>
          </a:xfrm>
        </p:grpSpPr>
        <p:grpSp>
          <p:nvGrpSpPr>
            <p:cNvPr id="22" name="그룹 21"/>
            <p:cNvGrpSpPr/>
            <p:nvPr/>
          </p:nvGrpSpPr>
          <p:grpSpPr>
            <a:xfrm>
              <a:off x="884032" y="1092956"/>
              <a:ext cx="11185748" cy="2589959"/>
              <a:chOff x="434581" y="1129634"/>
              <a:chExt cx="11185748" cy="2589959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5300" y="1150809"/>
                <a:ext cx="10845029" cy="2568784"/>
              </a:xfrm>
              <a:prstGeom prst="rect">
                <a:avLst/>
              </a:prstGeom>
            </p:spPr>
          </p:pic>
          <p:pic>
            <p:nvPicPr>
              <p:cNvPr id="10" name="그림 9" descr="/Users/Yongs/Downloads/DB 브라우저 그림파일/1.png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1" t="21597" r="22981" b="35065"/>
              <a:stretch/>
            </p:blipFill>
            <p:spPr bwMode="auto">
              <a:xfrm>
                <a:off x="2061276" y="1129634"/>
                <a:ext cx="347400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8" name="직사각형 17"/>
              <p:cNvSpPr/>
              <p:nvPr/>
            </p:nvSpPr>
            <p:spPr>
              <a:xfrm>
                <a:off x="1387492" y="1166312"/>
                <a:ext cx="673784" cy="244034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20" name="그림 19" descr="/Users/Yongs/Downloads/DB 브라우저 그림파일/2.png"/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87" t="21694" r="23487" b="34739"/>
              <a:stretch/>
            </p:blipFill>
            <p:spPr bwMode="auto">
              <a:xfrm>
                <a:off x="434581" y="1566416"/>
                <a:ext cx="340719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1" name="그림 20" descr="/Users/Yongs/Downloads/DB 브라우저 그림파일/3.png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41" t="21673" r="22941" b="34717"/>
              <a:stretch/>
            </p:blipFill>
            <p:spPr bwMode="auto">
              <a:xfrm>
                <a:off x="434581" y="3253147"/>
                <a:ext cx="347400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23" name="텍스트 상자 22"/>
            <p:cNvSpPr txBox="1"/>
            <p:nvPr/>
          </p:nvSpPr>
          <p:spPr>
            <a:xfrm>
              <a:off x="2173837" y="76967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콤보박스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24" name="텍스트 상자 23"/>
            <p:cNvSpPr txBox="1"/>
            <p:nvPr/>
          </p:nvSpPr>
          <p:spPr>
            <a:xfrm>
              <a:off x="751644" y="185752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챠트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5" name="텍스트 상자 24"/>
            <p:cNvSpPr txBox="1"/>
            <p:nvPr/>
          </p:nvSpPr>
          <p:spPr>
            <a:xfrm>
              <a:off x="728135" y="355020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챠트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755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966657" y="174064"/>
            <a:ext cx="10681020" cy="6301727"/>
            <a:chOff x="966657" y="174064"/>
            <a:chExt cx="10681020" cy="6301727"/>
          </a:xfrm>
        </p:grpSpPr>
        <p:sp>
          <p:nvSpPr>
            <p:cNvPr id="3" name="텍스트 상자 2"/>
            <p:cNvSpPr txBox="1"/>
            <p:nvPr/>
          </p:nvSpPr>
          <p:spPr>
            <a:xfrm>
              <a:off x="1268645" y="18367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513001" y="741375"/>
              <a:ext cx="1912124" cy="339013"/>
              <a:chOff x="531676" y="3364841"/>
              <a:chExt cx="2134030" cy="40640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676" y="3364841"/>
                <a:ext cx="2134030" cy="406400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1317356" y="3364841"/>
                <a:ext cx="293284" cy="40640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3001" y="1372890"/>
              <a:ext cx="1912124" cy="4589096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1513001" y="3508826"/>
              <a:ext cx="1912124" cy="117454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712826" y="5149110"/>
              <a:ext cx="680679" cy="27818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2063" y="1372890"/>
              <a:ext cx="1839009" cy="2425067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6762063" y="1792201"/>
              <a:ext cx="615140" cy="30911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텍스트 상자 13"/>
            <p:cNvSpPr txBox="1"/>
            <p:nvPr/>
          </p:nvSpPr>
          <p:spPr>
            <a:xfrm>
              <a:off x="3625772" y="3513549"/>
              <a:ext cx="2666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콤보박스항목의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데이터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설정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8864543" y="1817595"/>
              <a:ext cx="27831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4.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콤보박스항목에 디폴트값설정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9" name="그림 18" descr="/Users/Yongs/Downloads/DB 브라우저 그림파일/1.pn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966657" y="174064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7" name="텍스트 상자 16"/>
            <p:cNvSpPr txBox="1"/>
            <p:nvPr/>
          </p:nvSpPr>
          <p:spPr>
            <a:xfrm>
              <a:off x="3625772" y="741375"/>
              <a:ext cx="2486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메뉴바에서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콤보박스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클릭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6675" y="6150276"/>
              <a:ext cx="1664776" cy="325515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3625772" y="6131834"/>
              <a:ext cx="1526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실행버튼 클릭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368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320423" y="340954"/>
            <a:ext cx="11621178" cy="6391463"/>
            <a:chOff x="320423" y="309958"/>
            <a:chExt cx="11621178" cy="6391463"/>
          </a:xfrm>
        </p:grpSpPr>
        <p:pic>
          <p:nvPicPr>
            <p:cNvPr id="2" name="그림 1" descr="/Users/Yongs/Downloads/DB 브라우저 그림파일/2.pn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320423" y="309958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텍스트 상자 2"/>
            <p:cNvSpPr txBox="1"/>
            <p:nvPr/>
          </p:nvSpPr>
          <p:spPr>
            <a:xfrm>
              <a:off x="660109" y="319571"/>
              <a:ext cx="555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챠트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8363" y="5025327"/>
              <a:ext cx="1800901" cy="37970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0526" y="795261"/>
              <a:ext cx="2186337" cy="553516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423" y="797841"/>
              <a:ext cx="2233879" cy="476992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320423" y="2588217"/>
              <a:ext cx="2243398" cy="145684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20423" y="4633993"/>
              <a:ext cx="895319" cy="26347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805711" y="4631413"/>
              <a:ext cx="740304" cy="26605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2736845" y="2582094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데이터모델을 선택하고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검색어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(DSL)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입력합니다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8" name="텍스트 상자 17"/>
            <p:cNvSpPr txBox="1"/>
            <p:nvPr/>
          </p:nvSpPr>
          <p:spPr>
            <a:xfrm>
              <a:off x="2733248" y="4166550"/>
              <a:ext cx="41703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트리거 설정을 클릭한 후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캔버스의 오브젝트에서 트리거대상 오브젝트의 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체크박스를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2733248" y="5658673"/>
              <a:ext cx="21232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4.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자동실행 체크합니다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3" name="텍스트 상자 22"/>
            <p:cNvSpPr txBox="1"/>
            <p:nvPr/>
          </p:nvSpPr>
          <p:spPr>
            <a:xfrm>
              <a:off x="2736845" y="6178201"/>
              <a:ext cx="39818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5.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 버튼을 눌러서 테이블이 출력되는 것을 확인합니다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881051" y="5025327"/>
              <a:ext cx="1432490" cy="3797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텍스트 상자 24"/>
            <p:cNvSpPr txBox="1"/>
            <p:nvPr/>
          </p:nvSpPr>
          <p:spPr>
            <a:xfrm>
              <a:off x="9374258" y="4932337"/>
              <a:ext cx="25673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6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시각화탭에서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area_1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변수에 값필드로 </a:t>
              </a:r>
              <a:r>
                <a:rPr kumimoji="1" lang="en-US" altLang="ko-KR" sz="1400" b="1" dirty="0" err="1" smtClean="0">
                  <a:solidFill>
                    <a:schemeClr val="accent2"/>
                  </a:solidFill>
                </a:rPr>
                <a:t>playerID</a:t>
              </a:r>
              <a:r>
                <a:rPr kumimoji="1" lang="en-US" altLang="ko-KR" sz="1400" b="1" dirty="0" smtClean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지정합니다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20423" y="797841"/>
              <a:ext cx="617382" cy="31803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571051" y="795261"/>
              <a:ext cx="617382" cy="31803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423" y="6185319"/>
              <a:ext cx="2248681" cy="333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739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397914" y="261974"/>
            <a:ext cx="11620422" cy="6310262"/>
            <a:chOff x="413412" y="246476"/>
            <a:chExt cx="11620422" cy="631026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4523" y="798918"/>
              <a:ext cx="2249793" cy="567386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5" name="그림 4" descr="/Users/Yongs/Downloads/DB 브라우저 그림파일/3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685530" y="246476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텍스트 상자 5"/>
            <p:cNvSpPr txBox="1"/>
            <p:nvPr/>
          </p:nvSpPr>
          <p:spPr>
            <a:xfrm>
              <a:off x="1032930" y="256089"/>
              <a:ext cx="6044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챠트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434850" y="798918"/>
              <a:ext cx="2181985" cy="5167932"/>
              <a:chOff x="685530" y="907403"/>
              <a:chExt cx="2405028" cy="516201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530" y="907404"/>
                <a:ext cx="2405028" cy="5162012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763975" y="907403"/>
                <a:ext cx="475917" cy="27046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685530" y="2820691"/>
                <a:ext cx="2405028" cy="156532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763975" y="5067048"/>
                <a:ext cx="739360" cy="24887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2373215" y="5067048"/>
                <a:ext cx="717343" cy="26992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4" name="텍스트 상자 13"/>
            <p:cNvSpPr txBox="1"/>
            <p:nvPr/>
          </p:nvSpPr>
          <p:spPr>
            <a:xfrm>
              <a:off x="2821998" y="2712206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데이터모델을 선택하고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검색어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(DSL)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입력합니다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0355" y="4901343"/>
              <a:ext cx="1800901" cy="379708"/>
            </a:xfrm>
            <a:prstGeom prst="rect">
              <a:avLst/>
            </a:prstGeom>
          </p:spPr>
        </p:pic>
        <p:sp>
          <p:nvSpPr>
            <p:cNvPr id="16" name="텍스트 상자 15"/>
            <p:cNvSpPr txBox="1"/>
            <p:nvPr/>
          </p:nvSpPr>
          <p:spPr>
            <a:xfrm>
              <a:off x="2821998" y="4056804"/>
              <a:ext cx="41703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트리거 설정을 클릭한 후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캔버스의 오브젝트에서 트리거대상 오브젝트의 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체크박스를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2821998" y="5513990"/>
              <a:ext cx="21232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4.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자동실행 체크합니다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8" name="텍스트 상자 17"/>
            <p:cNvSpPr txBox="1"/>
            <p:nvPr/>
          </p:nvSpPr>
          <p:spPr>
            <a:xfrm>
              <a:off x="2825595" y="6033518"/>
              <a:ext cx="39818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5.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 버튼을 눌러서 테이블이 출력되는 것을 확인합니다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412" y="6138825"/>
              <a:ext cx="2248681" cy="333962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8012631" y="5220091"/>
              <a:ext cx="1228690" cy="22852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텍스트 상자 20"/>
            <p:cNvSpPr txBox="1"/>
            <p:nvPr/>
          </p:nvSpPr>
          <p:spPr>
            <a:xfrm>
              <a:off x="9466491" y="5212488"/>
              <a:ext cx="25673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6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시각화탭에서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area_4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변수에 값필드로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평균타석</a:t>
              </a:r>
              <a:r>
                <a:rPr kumimoji="1" lang="en-US" altLang="ko-KR" sz="1400" b="1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을 지정합니다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4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02985" y="577311"/>
            <a:ext cx="11808202" cy="2251892"/>
            <a:chOff x="202985" y="577311"/>
            <a:chExt cx="11808202" cy="225189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85" y="577311"/>
              <a:ext cx="11808202" cy="1777445"/>
            </a:xfrm>
            <a:prstGeom prst="rect">
              <a:avLst/>
            </a:prstGeom>
          </p:spPr>
        </p:pic>
        <p:pic>
          <p:nvPicPr>
            <p:cNvPr id="3" name="그림 2" descr="/Users/Yongs/Downloads/DB 브라우저 그림파일/1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724977" y="2511813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텍스트 상자 3"/>
            <p:cNvSpPr txBox="1"/>
            <p:nvPr/>
          </p:nvSpPr>
          <p:spPr>
            <a:xfrm>
              <a:off x="1072377" y="2521426"/>
              <a:ext cx="1518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챠트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  <a:latin typeface="+mn-ea"/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 꺽은선형</a:t>
              </a:r>
              <a:endParaRPr kumimoji="1" lang="ko-KR" altLang="en-US" sz="1400" dirty="0">
                <a:solidFill>
                  <a:schemeClr val="accent2"/>
                </a:solidFill>
                <a:latin typeface="+mn-ea"/>
              </a:endParaRPr>
            </a:p>
          </p:txBody>
        </p:sp>
        <p:pic>
          <p:nvPicPr>
            <p:cNvPr id="5" name="그림 4" descr="/Users/Yongs/Downloads/DB 브라우저 그림파일/2.png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6759812" y="2511813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텍스트 상자 5"/>
            <p:cNvSpPr txBox="1"/>
            <p:nvPr/>
          </p:nvSpPr>
          <p:spPr>
            <a:xfrm>
              <a:off x="7100531" y="2521426"/>
              <a:ext cx="1518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챠트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  <a:latin typeface="+mn-ea"/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 꺽은선형</a:t>
              </a:r>
              <a:endParaRPr kumimoji="1" lang="ko-KR" altLang="en-US" sz="1400" dirty="0">
                <a:solidFill>
                  <a:schemeClr val="accent2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23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501288" y="149064"/>
            <a:ext cx="11436639" cy="6478731"/>
            <a:chOff x="501288" y="319546"/>
            <a:chExt cx="11436639" cy="647873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288" y="929898"/>
              <a:ext cx="2323203" cy="494395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5" name="그림 4" descr="/Users/Yongs/Downloads/DB 브라우저 그림파일/1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501288" y="319546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텍스트 상자 5"/>
            <p:cNvSpPr txBox="1"/>
            <p:nvPr/>
          </p:nvSpPr>
          <p:spPr>
            <a:xfrm>
              <a:off x="848688" y="324352"/>
              <a:ext cx="1460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챠트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  <a:latin typeface="+mn-ea"/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 꺽은선형</a:t>
              </a:r>
              <a:endParaRPr kumimoji="1" lang="ko-KR" altLang="en-US" sz="1400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2881381" y="2783881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데이터모델을 선택하고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검색어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(DSL)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입력합니다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01288" y="929898"/>
              <a:ext cx="568095" cy="26347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1288" y="2783881"/>
              <a:ext cx="2323203" cy="155564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61275" y="4959458"/>
              <a:ext cx="763216" cy="24797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텍스트 상자 10"/>
            <p:cNvSpPr txBox="1"/>
            <p:nvPr/>
          </p:nvSpPr>
          <p:spPr>
            <a:xfrm>
              <a:off x="2881381" y="4959458"/>
              <a:ext cx="2774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자동실행을 체크합니다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284" y="6151519"/>
              <a:ext cx="2248681" cy="333962"/>
            </a:xfrm>
            <a:prstGeom prst="rect">
              <a:avLst/>
            </a:prstGeom>
          </p:spPr>
        </p:pic>
        <p:sp>
          <p:nvSpPr>
            <p:cNvPr id="13" name="텍스트 상자 12"/>
            <p:cNvSpPr txBox="1"/>
            <p:nvPr/>
          </p:nvSpPr>
          <p:spPr>
            <a:xfrm>
              <a:off x="2881381" y="6119214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4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 버튼을 클릭하여 데이터를 가져옵니다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7487" y="929896"/>
              <a:ext cx="2286202" cy="185398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6137332" y="929896"/>
              <a:ext cx="449451" cy="26347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7956045" y="931759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5.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시각화탭에서 시각화유형을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꺾은선형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으로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7487" y="2904151"/>
              <a:ext cx="2286202" cy="140776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9" name="직사각형 18"/>
            <p:cNvSpPr/>
            <p:nvPr/>
          </p:nvSpPr>
          <p:spPr>
            <a:xfrm>
              <a:off x="5889359" y="2998927"/>
              <a:ext cx="759417" cy="25572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7956045" y="2904151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6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꺾은선형의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시각화옵션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을 클릭합니다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9294" y="4578205"/>
              <a:ext cx="2919375" cy="1357643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24" name="직사각형 23"/>
            <p:cNvSpPr/>
            <p:nvPr/>
          </p:nvSpPr>
          <p:spPr>
            <a:xfrm>
              <a:off x="6509294" y="4785106"/>
              <a:ext cx="552524" cy="106807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0685" y="5202252"/>
              <a:ext cx="1430583" cy="159602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cxnSp>
          <p:nvCxnSpPr>
            <p:cNvPr id="30" name="구부러진 연결선[U] 29"/>
            <p:cNvCxnSpPr/>
            <p:nvPr/>
          </p:nvCxnSpPr>
          <p:spPr>
            <a:xfrm>
              <a:off x="8167610" y="5190836"/>
              <a:ext cx="953075" cy="435047"/>
            </a:xfrm>
            <a:prstGeom prst="curved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텍스트 상자 30"/>
            <p:cNvSpPr txBox="1"/>
            <p:nvPr/>
          </p:nvSpPr>
          <p:spPr>
            <a:xfrm>
              <a:off x="8307092" y="3598739"/>
              <a:ext cx="363083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7.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시각화옵션의 데이터탭에서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 X,Y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축을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  <a:p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모두선택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으로 설정하면 숫자형 변수가 모두 선택됩니다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</p:txBody>
        </p:sp>
        <p:cxnSp>
          <p:nvCxnSpPr>
            <p:cNvPr id="33" name="꺾인 연결선[E] 32"/>
            <p:cNvCxnSpPr>
              <a:stCxn id="19" idx="2"/>
              <a:endCxn id="23" idx="1"/>
            </p:cNvCxnSpPr>
            <p:nvPr/>
          </p:nvCxnSpPr>
          <p:spPr>
            <a:xfrm rot="16200000" flipH="1">
              <a:off x="5387993" y="4135725"/>
              <a:ext cx="2002377" cy="240226"/>
            </a:xfrm>
            <a:prstGeom prst="bent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오른쪽 중괄호[R] 34"/>
            <p:cNvSpPr/>
            <p:nvPr/>
          </p:nvSpPr>
          <p:spPr>
            <a:xfrm>
              <a:off x="9608950" y="6119213"/>
              <a:ext cx="340962" cy="577393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텍스트 상자 35"/>
            <p:cNvSpPr txBox="1"/>
            <p:nvPr/>
          </p:nvSpPr>
          <p:spPr>
            <a:xfrm>
              <a:off x="9949912" y="6254020"/>
              <a:ext cx="1094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숫자형변수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951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98408" y="809141"/>
            <a:ext cx="11021308" cy="2667000"/>
            <a:chOff x="598408" y="809141"/>
            <a:chExt cx="11021308" cy="2667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408" y="809141"/>
              <a:ext cx="9042400" cy="2667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8617059" y="1999281"/>
              <a:ext cx="867905" cy="68192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텍스트 상자 3"/>
            <p:cNvSpPr txBox="1"/>
            <p:nvPr/>
          </p:nvSpPr>
          <p:spPr>
            <a:xfrm>
              <a:off x="9756705" y="1436149"/>
              <a:ext cx="543739" cy="3077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범례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5" name="텍스트 상자 4"/>
            <p:cNvSpPr txBox="1"/>
            <p:nvPr/>
          </p:nvSpPr>
          <p:spPr>
            <a:xfrm>
              <a:off x="9756705" y="2157987"/>
              <a:ext cx="18630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최대경기수를 제외한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챠트가 그려집니다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7" name="직선 화살표 연결선 6"/>
            <p:cNvCxnSpPr>
              <a:stCxn id="4" idx="1"/>
              <a:endCxn id="3" idx="0"/>
            </p:cNvCxnSpPr>
            <p:nvPr/>
          </p:nvCxnSpPr>
          <p:spPr>
            <a:xfrm flipH="1">
              <a:off x="9051012" y="1590038"/>
              <a:ext cx="705693" cy="40924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>
              <a:stCxn id="5" idx="1"/>
            </p:cNvCxnSpPr>
            <p:nvPr/>
          </p:nvCxnSpPr>
          <p:spPr>
            <a:xfrm flipH="1" flipV="1">
              <a:off x="9403858" y="2408525"/>
              <a:ext cx="352847" cy="1107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47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11444" y="285083"/>
            <a:ext cx="10771322" cy="2938564"/>
            <a:chOff x="666427" y="1013503"/>
            <a:chExt cx="10988298" cy="285259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427" y="1423294"/>
              <a:ext cx="10988298" cy="2442803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153545" y="1627321"/>
              <a:ext cx="1704814" cy="433953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텍스트 상자 5"/>
            <p:cNvSpPr txBox="1"/>
            <p:nvPr/>
          </p:nvSpPr>
          <p:spPr>
            <a:xfrm>
              <a:off x="3625606" y="1013503"/>
              <a:ext cx="27606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클릭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=&gt;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Lahman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홈페이지 이동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8" name="직선 화살표 연결선 7"/>
            <p:cNvCxnSpPr>
              <a:endCxn id="5" idx="0"/>
            </p:cNvCxnSpPr>
            <p:nvPr/>
          </p:nvCxnSpPr>
          <p:spPr>
            <a:xfrm>
              <a:off x="5005952" y="1371419"/>
              <a:ext cx="0" cy="25590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4007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>
            <a:off x="164045" y="526418"/>
            <a:ext cx="11944927" cy="5373444"/>
            <a:chOff x="164045" y="526418"/>
            <a:chExt cx="11944927" cy="5373444"/>
          </a:xfrm>
        </p:grpSpPr>
        <p:grpSp>
          <p:nvGrpSpPr>
            <p:cNvPr id="44" name="그룹 43"/>
            <p:cNvGrpSpPr/>
            <p:nvPr/>
          </p:nvGrpSpPr>
          <p:grpSpPr>
            <a:xfrm>
              <a:off x="164045" y="526418"/>
              <a:ext cx="11836222" cy="2780212"/>
              <a:chOff x="164045" y="526418"/>
              <a:chExt cx="11836222" cy="2780212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511445" y="676976"/>
                <a:ext cx="11488822" cy="1694267"/>
                <a:chOff x="449451" y="475498"/>
                <a:chExt cx="11488822" cy="1694267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451" y="475498"/>
                  <a:ext cx="8995746" cy="1694266"/>
                </a:xfrm>
                <a:prstGeom prst="rect">
                  <a:avLst/>
                </a:prstGeom>
              </p:spPr>
            </p:pic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197" y="475498"/>
                  <a:ext cx="2493076" cy="1694267"/>
                </a:xfrm>
                <a:prstGeom prst="rect">
                  <a:avLst/>
                </a:prstGeom>
              </p:spPr>
            </p:pic>
          </p:grpSp>
          <p:pic>
            <p:nvPicPr>
              <p:cNvPr id="5" name="그림 4" descr="/Users/Yongs/Downloads/DB 브라우저 그림파일/1.png"/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1" t="21597" r="22981" b="35065"/>
              <a:stretch/>
            </p:blipFill>
            <p:spPr bwMode="auto">
              <a:xfrm>
                <a:off x="164045" y="965924"/>
                <a:ext cx="347400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6" name="텍스트 상자 5"/>
              <p:cNvSpPr txBox="1"/>
              <p:nvPr/>
            </p:nvSpPr>
            <p:spPr>
              <a:xfrm>
                <a:off x="667812" y="2783410"/>
                <a:ext cx="36885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1.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 조회 연도 콤보박스에서 선택한 연도의 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PLAYERID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별 타격지표 챠트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-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테이블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9" name="텍스트 상자 8"/>
              <p:cNvSpPr txBox="1"/>
              <p:nvPr/>
            </p:nvSpPr>
            <p:spPr>
              <a:xfrm>
                <a:off x="6200706" y="2783410"/>
                <a:ext cx="39971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2. 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타격지표 테이블에서 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PLAYERID 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를 클릭하기 전이므로 비어있는 영역으로 표시됩니다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.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503751" y="526418"/>
                <a:ext cx="1214406" cy="48660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12" name="직선 화살표 연결선 11"/>
              <p:cNvCxnSpPr>
                <a:stCxn id="10" idx="2"/>
              </p:cNvCxnSpPr>
              <p:nvPr/>
            </p:nvCxnSpPr>
            <p:spPr>
              <a:xfrm>
                <a:off x="7110954" y="1013022"/>
                <a:ext cx="954603" cy="1637188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/>
              <p:cNvCxnSpPr/>
              <p:nvPr/>
            </p:nvCxnSpPr>
            <p:spPr>
              <a:xfrm>
                <a:off x="5811864" y="2371242"/>
                <a:ext cx="2107770" cy="412168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/>
              <p:nvPr/>
            </p:nvCxnSpPr>
            <p:spPr>
              <a:xfrm>
                <a:off x="8201371" y="2371241"/>
                <a:ext cx="0" cy="278969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stCxn id="3" idx="2"/>
              </p:cNvCxnSpPr>
              <p:nvPr/>
            </p:nvCxnSpPr>
            <p:spPr>
              <a:xfrm flipH="1">
                <a:off x="8371881" y="2371243"/>
                <a:ext cx="2381848" cy="412167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endCxn id="6" idx="0"/>
              </p:cNvCxnSpPr>
              <p:nvPr/>
            </p:nvCxnSpPr>
            <p:spPr>
              <a:xfrm flipH="1">
                <a:off x="2512110" y="2371242"/>
                <a:ext cx="2383" cy="412168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/>
            <p:cNvGrpSpPr/>
            <p:nvPr/>
          </p:nvGrpSpPr>
          <p:grpSpPr>
            <a:xfrm>
              <a:off x="511445" y="3718797"/>
              <a:ext cx="11597527" cy="1709787"/>
              <a:chOff x="511445" y="3663988"/>
              <a:chExt cx="11597527" cy="1709787"/>
            </a:xfrm>
          </p:grpSpPr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81460" y="3663988"/>
                <a:ext cx="2527512" cy="1709787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445" y="3663988"/>
                <a:ext cx="9070015" cy="1709787"/>
              </a:xfrm>
              <a:prstGeom prst="rect">
                <a:avLst/>
              </a:prstGeom>
            </p:spPr>
          </p:pic>
        </p:grpSp>
        <p:sp>
          <p:nvSpPr>
            <p:cNvPr id="48" name="직사각형 47"/>
            <p:cNvSpPr/>
            <p:nvPr/>
          </p:nvSpPr>
          <p:spPr>
            <a:xfrm>
              <a:off x="337745" y="4339526"/>
              <a:ext cx="4234255" cy="32546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텍스트 상자 48"/>
            <p:cNvSpPr txBox="1"/>
            <p:nvPr/>
          </p:nvSpPr>
          <p:spPr>
            <a:xfrm>
              <a:off x="1396232" y="5592085"/>
              <a:ext cx="22317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PLAYERID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클릭하여 선택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50" name="그림 49" descr="/Users/Yongs/Downloads/DB 브라우저 그림파일/2.png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164045" y="4022136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1" name="직사각형 50"/>
            <p:cNvSpPr/>
            <p:nvPr/>
          </p:nvSpPr>
          <p:spPr>
            <a:xfrm>
              <a:off x="5424407" y="3518115"/>
              <a:ext cx="2495227" cy="50402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6483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503265" y="163569"/>
            <a:ext cx="11238034" cy="6563668"/>
            <a:chOff x="503265" y="163569"/>
            <a:chExt cx="11238034" cy="656366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65" y="163569"/>
              <a:ext cx="5034091" cy="1825993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503265" y="2309244"/>
              <a:ext cx="3340315" cy="3913537"/>
              <a:chOff x="503265" y="2293749"/>
              <a:chExt cx="3982527" cy="420822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265" y="2293749"/>
                <a:ext cx="1927575" cy="4208220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503265" y="2309247"/>
                <a:ext cx="488627" cy="23247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503265" y="3874576"/>
                <a:ext cx="1927575" cy="1255363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503265" y="5672380"/>
                <a:ext cx="690104" cy="20147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828800" y="5715215"/>
                <a:ext cx="602040" cy="18963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4891" y="6122261"/>
                <a:ext cx="1800901" cy="379708"/>
              </a:xfrm>
              <a:prstGeom prst="rect">
                <a:avLst/>
              </a:prstGeom>
            </p:spPr>
          </p:pic>
          <p:cxnSp>
            <p:nvCxnSpPr>
              <p:cNvPr id="10" name="구부러진 연결선[U] 9"/>
              <p:cNvCxnSpPr>
                <a:stCxn id="6" idx="2"/>
                <a:endCxn id="8" idx="1"/>
              </p:cNvCxnSpPr>
              <p:nvPr/>
            </p:nvCxnSpPr>
            <p:spPr>
              <a:xfrm rot="16200000" flipH="1">
                <a:off x="1547476" y="5174699"/>
                <a:ext cx="438257" cy="1836574"/>
              </a:xfrm>
              <a:prstGeom prst="curvedConnector2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8255" y="2323657"/>
              <a:ext cx="1816488" cy="376020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65" y="6466443"/>
              <a:ext cx="1681463" cy="260794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1082085" y="6408547"/>
              <a:ext cx="532963" cy="31869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2185523" y="232365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데이터탭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625885" y="2323657"/>
              <a:ext cx="340962" cy="3077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62414" y="5775965"/>
              <a:ext cx="1622329" cy="20218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7158634" y="232474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시각화탭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21" name="텍스트 상자 20"/>
            <p:cNvSpPr txBox="1"/>
            <p:nvPr/>
          </p:nvSpPr>
          <p:spPr>
            <a:xfrm>
              <a:off x="7158634" y="5664751"/>
              <a:ext cx="45826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시각화탭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–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이벤트값 전달 설정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에서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개의 챠트에 전달할 변수로 </a:t>
              </a:r>
              <a:r>
                <a:rPr kumimoji="1" lang="en-US" altLang="ko-KR" sz="1400" b="1" dirty="0" smtClean="0">
                  <a:solidFill>
                    <a:schemeClr val="accent2"/>
                  </a:solidFill>
                </a:rPr>
                <a:t>PLAYERID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를 지정합니다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5796366" y="222765"/>
              <a:ext cx="5173211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dirty="0" smtClean="0"/>
                <a:t>타석 </a:t>
              </a:r>
              <a:r>
                <a:rPr kumimoji="1" lang="en-US" altLang="ko-KR" sz="1400" b="1" dirty="0" smtClean="0"/>
                <a:t>100</a:t>
              </a:r>
              <a:r>
                <a:rPr kumimoji="1" lang="ko-KR" altLang="en-US" sz="1400" b="1" dirty="0" smtClean="0"/>
                <a:t> 이상인 선수들의 타격 지표</a:t>
              </a:r>
              <a:endParaRPr kumimoji="1" lang="en-US" altLang="ko-KR" sz="1400" b="1" dirty="0" smtClean="0"/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테이블은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콤보박스에서 선택한 연도를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트리거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로 받아서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자동 실행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되며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특정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PLAYERID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를 클릭하여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개의 챠트 오브젝트에게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이벤트값으로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전달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1894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945702" y="1375494"/>
            <a:ext cx="8229296" cy="2173618"/>
            <a:chOff x="945701" y="1375494"/>
            <a:chExt cx="8778713" cy="2607570"/>
          </a:xfrm>
        </p:grpSpPr>
        <p:grpSp>
          <p:nvGrpSpPr>
            <p:cNvPr id="9" name="그룹 8"/>
            <p:cNvGrpSpPr/>
            <p:nvPr/>
          </p:nvGrpSpPr>
          <p:grpSpPr>
            <a:xfrm>
              <a:off x="945701" y="1375494"/>
              <a:ext cx="8778713" cy="2607570"/>
              <a:chOff x="287795" y="337108"/>
              <a:chExt cx="7011906" cy="177066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425" y="337108"/>
                <a:ext cx="2607590" cy="279749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795" y="616857"/>
                <a:ext cx="7011906" cy="1490913"/>
              </a:xfrm>
              <a:prstGeom prst="rect">
                <a:avLst/>
              </a:prstGeom>
            </p:spPr>
          </p:pic>
        </p:grpSp>
        <p:pic>
          <p:nvPicPr>
            <p:cNvPr id="5" name="그림 4" descr="/Users/Yongs/Downloads/DB 브라우저 그림파일/1.png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1364155" y="1430064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그림 5" descr="/Users/Yongs/Downloads/DB 브라우저 그림파일/2.pn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945701" y="3648057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그림 6" descr="/Users/Yongs/Downloads/DB 브라우저 그림파일/3.png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3914014" y="3626728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그림 7" descr="/Users/Yongs/Downloads/DB 브라우저 그림파일/4.png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6819214" y="3626728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76749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그룹 83"/>
          <p:cNvGrpSpPr/>
          <p:nvPr/>
        </p:nvGrpSpPr>
        <p:grpSpPr>
          <a:xfrm>
            <a:off x="392233" y="310140"/>
            <a:ext cx="11659814" cy="6010537"/>
            <a:chOff x="144260" y="-46321"/>
            <a:chExt cx="11659814" cy="6010537"/>
          </a:xfrm>
        </p:grpSpPr>
        <p:grpSp>
          <p:nvGrpSpPr>
            <p:cNvPr id="57" name="그룹 56"/>
            <p:cNvGrpSpPr/>
            <p:nvPr/>
          </p:nvGrpSpPr>
          <p:grpSpPr>
            <a:xfrm>
              <a:off x="376953" y="226453"/>
              <a:ext cx="4368896" cy="399727"/>
              <a:chOff x="-2982069" y="263473"/>
              <a:chExt cx="4368896" cy="399727"/>
            </a:xfrm>
          </p:grpSpPr>
          <p:pic>
            <p:nvPicPr>
              <p:cNvPr id="8" name="그림 7" descr="/Users/Yongs/Downloads/DB 브라우저 그림파일/1.png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1" t="21597" r="22981" b="35065"/>
              <a:stretch/>
            </p:blipFill>
            <p:spPr bwMode="auto">
              <a:xfrm>
                <a:off x="-2982069" y="314328"/>
                <a:ext cx="347400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634669" y="263473"/>
                <a:ext cx="4021496" cy="399727"/>
              </a:xfrm>
              <a:prstGeom prst="rect">
                <a:avLst/>
              </a:prstGeom>
            </p:spPr>
          </p:pic>
        </p:grpSp>
        <p:sp>
          <p:nvSpPr>
            <p:cNvPr id="18" name="텍스트 상자 17"/>
            <p:cNvSpPr txBox="1"/>
            <p:nvPr/>
          </p:nvSpPr>
          <p:spPr>
            <a:xfrm>
              <a:off x="144260" y="2020812"/>
              <a:ext cx="47660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캔버스의 오브젝트에서 트리거설정할 오브젝트에 체크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341151" y="2384589"/>
              <a:ext cx="4491576" cy="1667800"/>
              <a:chOff x="3181322" y="2949068"/>
              <a:chExt cx="5096257" cy="1853184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1322" y="2949068"/>
                <a:ext cx="5096257" cy="1853184"/>
              </a:xfrm>
              <a:prstGeom prst="rect">
                <a:avLst/>
              </a:prstGeom>
            </p:spPr>
          </p:pic>
          <p:sp>
            <p:nvSpPr>
              <p:cNvPr id="21" name="직사각형 20"/>
              <p:cNvSpPr/>
              <p:nvPr/>
            </p:nvSpPr>
            <p:spPr>
              <a:xfrm>
                <a:off x="3181322" y="2949068"/>
                <a:ext cx="305797" cy="36756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25" name="텍스트 상자 24"/>
            <p:cNvSpPr txBox="1"/>
            <p:nvPr/>
          </p:nvSpPr>
          <p:spPr>
            <a:xfrm>
              <a:off x="341151" y="4052389"/>
              <a:ext cx="43288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PLAYERID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테이블의 오브젝트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가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report-component-box25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임을 확인할 수 있습니다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5192674" y="1254505"/>
              <a:ext cx="2221826" cy="3354522"/>
              <a:chOff x="288069" y="824339"/>
              <a:chExt cx="2221826" cy="3354522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069" y="824339"/>
                <a:ext cx="2221826" cy="3354522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288069" y="3319437"/>
                <a:ext cx="888574" cy="18598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288069" y="3693979"/>
                <a:ext cx="888574" cy="484882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288069" y="1398635"/>
                <a:ext cx="672826" cy="33066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60" name="텍스트 상자 59"/>
            <p:cNvSpPr txBox="1"/>
            <p:nvPr/>
          </p:nvSpPr>
          <p:spPr>
            <a:xfrm>
              <a:off x="144260" y="1531147"/>
              <a:ext cx="35092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라벨의 데이터 탭에서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트리거설정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클릭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248886" y="1289629"/>
              <a:ext cx="487916" cy="30669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3" name="구부러진 연결선[U] 62"/>
            <p:cNvCxnSpPr>
              <a:stCxn id="60" idx="3"/>
              <a:endCxn id="20" idx="0"/>
            </p:cNvCxnSpPr>
            <p:nvPr/>
          </p:nvCxnSpPr>
          <p:spPr>
            <a:xfrm>
              <a:off x="3653554" y="1685036"/>
              <a:ext cx="1983407" cy="2064567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그룹 63"/>
            <p:cNvGrpSpPr/>
            <p:nvPr/>
          </p:nvGrpSpPr>
          <p:grpSpPr>
            <a:xfrm>
              <a:off x="8377057" y="1510960"/>
              <a:ext cx="2893017" cy="526814"/>
              <a:chOff x="5414075" y="821539"/>
              <a:chExt cx="2893017" cy="526814"/>
            </a:xfrm>
          </p:grpSpPr>
          <p:pic>
            <p:nvPicPr>
              <p:cNvPr id="65" name="그림 6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4075" y="821539"/>
                <a:ext cx="2846522" cy="484304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66" name="직사각형 65"/>
              <p:cNvSpPr/>
              <p:nvPr/>
            </p:nvSpPr>
            <p:spPr>
              <a:xfrm>
                <a:off x="7454685" y="1063691"/>
                <a:ext cx="852407" cy="28466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2047" y="3555140"/>
              <a:ext cx="3548924" cy="219552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68" name="직사각형 67"/>
            <p:cNvSpPr/>
            <p:nvPr/>
          </p:nvSpPr>
          <p:spPr>
            <a:xfrm>
              <a:off x="7976161" y="4652900"/>
              <a:ext cx="3694810" cy="56986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9" name="직선 화살표 연결선 68"/>
            <p:cNvCxnSpPr/>
            <p:nvPr/>
          </p:nvCxnSpPr>
          <p:spPr>
            <a:xfrm>
              <a:off x="10843870" y="2033204"/>
              <a:ext cx="0" cy="152193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텍스트 상자 69"/>
            <p:cNvSpPr txBox="1"/>
            <p:nvPr/>
          </p:nvSpPr>
          <p:spPr>
            <a:xfrm>
              <a:off x="7898838" y="1110780"/>
              <a:ext cx="39052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전체변수명 보기</a:t>
              </a:r>
              <a:r>
                <a:rPr kumimoji="1" lang="en-US" altLang="ko-KR" sz="1400" b="1" dirty="0" smtClean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로 오브젝트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와 변수명 확인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78" name="텍스트 상자 77"/>
            <p:cNvSpPr txBox="1"/>
            <p:nvPr/>
          </p:nvSpPr>
          <p:spPr>
            <a:xfrm>
              <a:off x="8115238" y="2766202"/>
              <a:ext cx="272863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전체변수 팝업창에서 클릭한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PLAYERID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의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변수명이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area_2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임을 확인합니다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80" name="구부러진 연결선[U] 79"/>
            <p:cNvCxnSpPr>
              <a:stCxn id="78" idx="1"/>
            </p:cNvCxnSpPr>
            <p:nvPr/>
          </p:nvCxnSpPr>
          <p:spPr>
            <a:xfrm rot="10800000">
              <a:off x="5865500" y="2020812"/>
              <a:ext cx="2249738" cy="1114722"/>
            </a:xfrm>
            <a:prstGeom prst="curved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텍스트 상자 80"/>
            <p:cNvSpPr txBox="1"/>
            <p:nvPr/>
          </p:nvSpPr>
          <p:spPr>
            <a:xfrm>
              <a:off x="1425844" y="559488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/>
            </a:p>
          </p:txBody>
        </p:sp>
        <p:sp>
          <p:nvSpPr>
            <p:cNvPr id="83" name="텍스트 상자 82"/>
            <p:cNvSpPr txBox="1"/>
            <p:nvPr/>
          </p:nvSpPr>
          <p:spPr>
            <a:xfrm>
              <a:off x="3581039" y="-4632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라벨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8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341739" y="97807"/>
            <a:ext cx="11311453" cy="6642154"/>
            <a:chOff x="341739" y="97807"/>
            <a:chExt cx="11311453" cy="6642154"/>
          </a:xfrm>
        </p:grpSpPr>
        <p:grpSp>
          <p:nvGrpSpPr>
            <p:cNvPr id="3" name="그룹 2"/>
            <p:cNvGrpSpPr/>
            <p:nvPr/>
          </p:nvGrpSpPr>
          <p:grpSpPr>
            <a:xfrm>
              <a:off x="341739" y="374547"/>
              <a:ext cx="3771900" cy="2209800"/>
              <a:chOff x="488089" y="660400"/>
              <a:chExt cx="3771900" cy="220980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089" y="660400"/>
                <a:ext cx="3771900" cy="2209800"/>
              </a:xfrm>
              <a:prstGeom prst="rect">
                <a:avLst/>
              </a:prstGeom>
            </p:spPr>
          </p:pic>
          <p:pic>
            <p:nvPicPr>
              <p:cNvPr id="9" name="그림 8" descr="/Users/Yongs/Downloads/DB 브라우저 그림파일/2.png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87" t="21694" r="23487" b="34739"/>
              <a:stretch/>
            </p:blipFill>
            <p:spPr bwMode="auto">
              <a:xfrm>
                <a:off x="488089" y="2552810"/>
                <a:ext cx="340719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8920" y="380179"/>
              <a:ext cx="1651000" cy="3175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5473131" y="357577"/>
              <a:ext cx="278970" cy="36270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텍스트 상자 13"/>
            <p:cNvSpPr txBox="1"/>
            <p:nvPr/>
          </p:nvSpPr>
          <p:spPr>
            <a:xfrm>
              <a:off x="5560398" y="97807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차트 클릭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330082" y="4692936"/>
              <a:ext cx="4491576" cy="1667800"/>
              <a:chOff x="238402" y="4280221"/>
              <a:chExt cx="4491576" cy="1667800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402" y="4280221"/>
                <a:ext cx="4491576" cy="1667800"/>
              </a:xfrm>
              <a:prstGeom prst="rect">
                <a:avLst/>
              </a:prstGeom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238402" y="4280221"/>
                <a:ext cx="275331" cy="27628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9548129" y="97807"/>
              <a:ext cx="2105063" cy="6642154"/>
              <a:chOff x="7563583" y="99592"/>
              <a:chExt cx="2105063" cy="664215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1594" y="381430"/>
                <a:ext cx="2022853" cy="6360316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23" name="텍스트 상자 22"/>
              <p:cNvSpPr txBox="1"/>
              <p:nvPr/>
            </p:nvSpPr>
            <p:spPr>
              <a:xfrm>
                <a:off x="7563583" y="99592"/>
                <a:ext cx="21050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챠트의 시각화탭 설정값</a:t>
                </a:r>
                <a:endParaRPr kumimoji="1" lang="en-US" altLang="ko-KR" sz="1400" dirty="0" smtClean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7904136" y="1828800"/>
                <a:ext cx="708884" cy="24162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7904136" y="5765369"/>
                <a:ext cx="708884" cy="19815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7904136" y="6292311"/>
                <a:ext cx="929898" cy="37195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7253119" y="122913"/>
              <a:ext cx="2105063" cy="5403923"/>
              <a:chOff x="7253492" y="110807"/>
              <a:chExt cx="2105063" cy="5403923"/>
            </a:xfrm>
          </p:grpSpPr>
          <p:grpSp>
            <p:nvGrpSpPr>
              <p:cNvPr id="27" name="그룹 26"/>
              <p:cNvGrpSpPr/>
              <p:nvPr/>
            </p:nvGrpSpPr>
            <p:grpSpPr>
              <a:xfrm>
                <a:off x="7253492" y="110807"/>
                <a:ext cx="2105063" cy="4764184"/>
                <a:chOff x="4822966" y="691111"/>
                <a:chExt cx="2105063" cy="4764184"/>
              </a:xfrm>
            </p:grpSpPr>
            <p:sp>
              <p:nvSpPr>
                <p:cNvPr id="15" name="텍스트 상자 14"/>
                <p:cNvSpPr txBox="1"/>
                <p:nvPr/>
              </p:nvSpPr>
              <p:spPr>
                <a:xfrm>
                  <a:off x="4822966" y="691111"/>
                  <a:ext cx="210506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sz="1400" smtClean="0">
                      <a:solidFill>
                        <a:schemeClr val="accent2"/>
                      </a:solidFill>
                    </a:rPr>
                    <a:t>챠트의 데이터탭 설정값</a:t>
                  </a:r>
                  <a:endParaRPr kumimoji="1" lang="en-US" altLang="ko-KR" sz="1400" dirty="0" smtClean="0">
                    <a:solidFill>
                      <a:schemeClr val="accent2"/>
                    </a:solidFill>
                  </a:endParaRPr>
                </a:p>
              </p:txBody>
            </p:sp>
            <p:grpSp>
              <p:nvGrpSpPr>
                <p:cNvPr id="22" name="그룹 21"/>
                <p:cNvGrpSpPr/>
                <p:nvPr/>
              </p:nvGrpSpPr>
              <p:grpSpPr>
                <a:xfrm>
                  <a:off x="4827405" y="970258"/>
                  <a:ext cx="2093018" cy="4485037"/>
                  <a:chOff x="4827405" y="970258"/>
                  <a:chExt cx="2093018" cy="4485037"/>
                </a:xfrm>
              </p:grpSpPr>
              <p:pic>
                <p:nvPicPr>
                  <p:cNvPr id="2" name="그림 1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27405" y="970258"/>
                    <a:ext cx="2093018" cy="4485037"/>
                  </a:xfrm>
                  <a:prstGeom prst="rect">
                    <a:avLst/>
                  </a:prstGeom>
                  <a:ln>
                    <a:solidFill>
                      <a:schemeClr val="bg2"/>
                    </a:solidFill>
                  </a:ln>
                </p:spPr>
              </p:pic>
              <p:sp>
                <p:nvSpPr>
                  <p:cNvPr id="16" name="직사각형 15"/>
                  <p:cNvSpPr/>
                  <p:nvPr/>
                </p:nvSpPr>
                <p:spPr>
                  <a:xfrm>
                    <a:off x="4827405" y="2882685"/>
                    <a:ext cx="2037620" cy="1177834"/>
                  </a:xfrm>
                  <a:prstGeom prst="rect">
                    <a:avLst/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7" name="직사각형 16"/>
                  <p:cNvSpPr/>
                  <p:nvPr/>
                </p:nvSpPr>
                <p:spPr>
                  <a:xfrm>
                    <a:off x="4827405" y="4556502"/>
                    <a:ext cx="782981" cy="247973"/>
                  </a:xfrm>
                  <a:prstGeom prst="rect">
                    <a:avLst/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9" name="타원 18"/>
                  <p:cNvSpPr/>
                  <p:nvPr/>
                </p:nvSpPr>
                <p:spPr>
                  <a:xfrm>
                    <a:off x="4827405" y="5043142"/>
                    <a:ext cx="945848" cy="412153"/>
                  </a:xfrm>
                  <a:prstGeom prst="ellipse">
                    <a:avLst/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</p:grpSp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8951" y="5235330"/>
                <a:ext cx="2006600" cy="279400"/>
              </a:xfrm>
              <a:prstGeom prst="rect">
                <a:avLst/>
              </a:prstGeom>
            </p:spPr>
          </p:pic>
        </p:grpSp>
        <p:sp>
          <p:nvSpPr>
            <p:cNvPr id="31" name="직사각형 30"/>
            <p:cNvSpPr/>
            <p:nvPr/>
          </p:nvSpPr>
          <p:spPr>
            <a:xfrm>
              <a:off x="8040912" y="5235330"/>
              <a:ext cx="598091" cy="29150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구부러진 연결선[U] 32"/>
            <p:cNvCxnSpPr>
              <a:stCxn id="17" idx="1"/>
              <a:endCxn id="20" idx="0"/>
            </p:cNvCxnSpPr>
            <p:nvPr/>
          </p:nvCxnSpPr>
          <p:spPr>
            <a:xfrm rot="10800000" flipV="1">
              <a:off x="2467748" y="4112290"/>
              <a:ext cx="4789810" cy="580645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278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046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25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/Users/Yongs/Downloads/DB 브라우저 그림파일/1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1" t="21597" r="22981" b="35065"/>
          <a:stretch/>
        </p:blipFill>
        <p:spPr bwMode="auto">
          <a:xfrm>
            <a:off x="1218310" y="3316224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그림 2" descr="/Users/Yongs/Downloads/DB 브라우저 그림파일/2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7" t="21694" r="23487" b="34739"/>
          <a:stretch/>
        </p:blipFill>
        <p:spPr bwMode="auto">
          <a:xfrm>
            <a:off x="1893344" y="3302226"/>
            <a:ext cx="340719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그림 3" descr="/Users/Yongs/Downloads/DB 브라우저 그림파일/3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2578906" y="3302225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그림 4" descr="/Users/Yongs/Downloads/DB 브라우저 그림파일/4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3308946" y="3302223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그림 5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6" t="21738" r="22766" b="34782"/>
          <a:stretch/>
        </p:blipFill>
        <p:spPr bwMode="auto">
          <a:xfrm>
            <a:off x="4038986" y="3302223"/>
            <a:ext cx="347400" cy="317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 descr="/Users/Yongs/Downloads/DB 브라우저 그림파일/6.png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0" t="21673" r="22940" b="34717"/>
          <a:stretch/>
        </p:blipFill>
        <p:spPr bwMode="auto">
          <a:xfrm>
            <a:off x="1237223" y="3944646"/>
            <a:ext cx="328487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그림 7" descr="../Downloads/DB%20브라우저%20그림파일/7.png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1893345" y="3944646"/>
            <a:ext cx="340719" cy="3173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 descr="../Downloads/DB%20브라우저%20그림파일/8.png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2601905" y="3944646"/>
            <a:ext cx="334058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그림 9" descr="../Downloads/DB%20브라우저%20그림파일/9.png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3308076" y="3944646"/>
            <a:ext cx="347905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그림 10" descr="../Downloads/DB%20브라우저%20그림파일/10.png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4038115" y="3944645"/>
            <a:ext cx="347906" cy="3173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그림 11" descr="/Users/Yongs/Downloads/DB 브라우저 그림파일/3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2731306" y="3454625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8083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88069" y="247973"/>
            <a:ext cx="9232882" cy="6180796"/>
            <a:chOff x="458895" y="260673"/>
            <a:chExt cx="9232882" cy="6180796"/>
          </a:xfrm>
        </p:grpSpPr>
        <p:pic>
          <p:nvPicPr>
            <p:cNvPr id="8" name="그림 7" descr="/Users/Yongs/Downloads/DB 브라우저 그림파일/1.pn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458895" y="311528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95" y="260673"/>
              <a:ext cx="4021496" cy="399727"/>
            </a:xfrm>
            <a:prstGeom prst="rect">
              <a:avLst/>
            </a:prstGeom>
          </p:spPr>
        </p:pic>
        <p:sp>
          <p:nvSpPr>
            <p:cNvPr id="18" name="텍스트 상자 17"/>
            <p:cNvSpPr txBox="1"/>
            <p:nvPr/>
          </p:nvSpPr>
          <p:spPr>
            <a:xfrm>
              <a:off x="2764713" y="3735265"/>
              <a:ext cx="246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트리거설정할 오브젝트 체크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895" y="821539"/>
              <a:ext cx="2221826" cy="335452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458895" y="3316637"/>
              <a:ext cx="888574" cy="18598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3584278" y="4176061"/>
              <a:ext cx="5096257" cy="1853184"/>
              <a:chOff x="3181322" y="2949068"/>
              <a:chExt cx="5096257" cy="1853184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1322" y="2949068"/>
                <a:ext cx="5096257" cy="1853184"/>
              </a:xfrm>
              <a:prstGeom prst="rect">
                <a:avLst/>
              </a:prstGeom>
            </p:spPr>
          </p:pic>
          <p:sp>
            <p:nvSpPr>
              <p:cNvPr id="21" name="직사각형 20"/>
              <p:cNvSpPr/>
              <p:nvPr/>
            </p:nvSpPr>
            <p:spPr>
              <a:xfrm>
                <a:off x="3181322" y="2949068"/>
                <a:ext cx="305797" cy="36756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24" name="구부러진 연결선[U] 23"/>
            <p:cNvCxnSpPr>
              <a:stCxn id="20" idx="3"/>
            </p:cNvCxnSpPr>
            <p:nvPr/>
          </p:nvCxnSpPr>
          <p:spPr>
            <a:xfrm>
              <a:off x="1347469" y="3409627"/>
              <a:ext cx="2236809" cy="959055"/>
            </a:xfrm>
            <a:prstGeom prst="curved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텍스트 상자 24"/>
            <p:cNvSpPr txBox="1"/>
            <p:nvPr/>
          </p:nvSpPr>
          <p:spPr>
            <a:xfrm>
              <a:off x="3142740" y="6133692"/>
              <a:ext cx="6549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이 테이블의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오브젝트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가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report-component-box25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임을 확인할 수 있습니다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58895" y="3691179"/>
              <a:ext cx="888574" cy="484882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8" name="구부러진 연결선[U] 27"/>
            <p:cNvCxnSpPr>
              <a:stCxn id="26" idx="4"/>
              <a:endCxn id="25" idx="1"/>
            </p:cNvCxnSpPr>
            <p:nvPr/>
          </p:nvCxnSpPr>
          <p:spPr>
            <a:xfrm rot="16200000" flipH="1">
              <a:off x="967201" y="4112042"/>
              <a:ext cx="2111520" cy="2239558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8509709" y="817241"/>
            <a:ext cx="2893017" cy="526814"/>
            <a:chOff x="5414075" y="821539"/>
            <a:chExt cx="2893017" cy="526814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4075" y="821539"/>
              <a:ext cx="2846522" cy="48430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36" name="직사각형 35"/>
            <p:cNvSpPr/>
            <p:nvPr/>
          </p:nvSpPr>
          <p:spPr>
            <a:xfrm>
              <a:off x="7454685" y="1063691"/>
              <a:ext cx="852407" cy="28466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08" y="1744799"/>
            <a:ext cx="3548924" cy="219552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0" name="직사각형 39"/>
          <p:cNvSpPr/>
          <p:nvPr/>
        </p:nvSpPr>
        <p:spPr>
          <a:xfrm>
            <a:off x="8012622" y="2842559"/>
            <a:ext cx="3694810" cy="5698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3" name="직선 화살표 연결선 42"/>
          <p:cNvCxnSpPr>
            <a:stCxn id="36" idx="2"/>
          </p:cNvCxnSpPr>
          <p:nvPr/>
        </p:nvCxnSpPr>
        <p:spPr>
          <a:xfrm flipH="1">
            <a:off x="10976522" y="1344055"/>
            <a:ext cx="1" cy="40074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텍스트 상자 47"/>
          <p:cNvSpPr txBox="1"/>
          <p:nvPr/>
        </p:nvSpPr>
        <p:spPr>
          <a:xfrm>
            <a:off x="7938667" y="326453"/>
            <a:ext cx="3905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 smtClean="0">
                <a:solidFill>
                  <a:schemeClr val="accent2"/>
                </a:solidFill>
              </a:rPr>
              <a:t>전체변수명 보기</a:t>
            </a:r>
            <a:r>
              <a:rPr kumimoji="1" lang="en-US" altLang="ko-KR" sz="1400" b="1" dirty="0" smtClean="0">
                <a:solidFill>
                  <a:schemeClr val="accent2"/>
                </a:solidFill>
              </a:rPr>
              <a:t> </a:t>
            </a:r>
            <a:r>
              <a:rPr kumimoji="1" lang="ko-KR" altLang="en-US" sz="1400" dirty="0" smtClean="0">
                <a:solidFill>
                  <a:schemeClr val="accent2"/>
                </a:solidFill>
              </a:rPr>
              <a:t>로 오브젝트</a:t>
            </a:r>
            <a:r>
              <a:rPr kumimoji="1" lang="en-US" altLang="ko-KR" sz="1400" dirty="0" smtClean="0">
                <a:solidFill>
                  <a:schemeClr val="accent2"/>
                </a:solidFill>
              </a:rPr>
              <a:t>ID</a:t>
            </a:r>
            <a:r>
              <a:rPr kumimoji="1" lang="ko-KR" altLang="en-US" sz="1400" dirty="0" smtClean="0">
                <a:solidFill>
                  <a:schemeClr val="accent2"/>
                </a:solidFill>
              </a:rPr>
              <a:t>와 변수명 확인</a:t>
            </a:r>
            <a:endParaRPr kumimoji="1" lang="ko-KR" altLang="en-US" sz="1400" dirty="0">
              <a:solidFill>
                <a:schemeClr val="accent2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7795646" y="655288"/>
            <a:ext cx="4184542" cy="340362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288069" y="1398635"/>
            <a:ext cx="672826" cy="330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텍스트 상자 54"/>
          <p:cNvSpPr txBox="1"/>
          <p:nvPr/>
        </p:nvSpPr>
        <p:spPr>
          <a:xfrm>
            <a:off x="2836190" y="144134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트리거설정으로 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2325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30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18237" y="309966"/>
            <a:ext cx="11391469" cy="6176075"/>
            <a:chOff x="418237" y="309966"/>
            <a:chExt cx="11391469" cy="61760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37" y="309966"/>
              <a:ext cx="7918541" cy="617607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604433" y="5787001"/>
              <a:ext cx="1797804" cy="139485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066" y="1094567"/>
              <a:ext cx="3124200" cy="5207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7066" y="1646263"/>
              <a:ext cx="1854200" cy="80946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266" y="2523641"/>
              <a:ext cx="2794000" cy="396240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8725543" y="3989200"/>
              <a:ext cx="3084163" cy="27897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91590" y="1646263"/>
              <a:ext cx="2123268" cy="31265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661052" y="1118459"/>
              <a:ext cx="3316637" cy="301571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텍스트 상자 10"/>
            <p:cNvSpPr txBox="1"/>
            <p:nvPr/>
          </p:nvSpPr>
          <p:spPr>
            <a:xfrm>
              <a:off x="2774413" y="5641380"/>
              <a:ext cx="5029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클릭하면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zip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파일 다운로드됨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: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baseballdatabank-master.zip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13" name="직선 화살표 연결선 12"/>
            <p:cNvCxnSpPr>
              <a:endCxn id="9" idx="1"/>
            </p:cNvCxnSpPr>
            <p:nvPr/>
          </p:nvCxnSpPr>
          <p:spPr>
            <a:xfrm flipV="1">
              <a:off x="6555783" y="1269245"/>
              <a:ext cx="1105269" cy="437213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오른쪽 화살표[R] 14"/>
            <p:cNvSpPr/>
            <p:nvPr/>
          </p:nvSpPr>
          <p:spPr>
            <a:xfrm>
              <a:off x="8290272" y="3989200"/>
              <a:ext cx="293831" cy="278970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54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91211" y="360240"/>
            <a:ext cx="11333996" cy="6086826"/>
            <a:chOff x="491211" y="360240"/>
            <a:chExt cx="11333996" cy="608682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11" y="360240"/>
              <a:ext cx="8125847" cy="2978353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383" y="3601974"/>
              <a:ext cx="10755824" cy="126091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383" y="5126266"/>
              <a:ext cx="2197100" cy="13208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1968285" y="1937288"/>
              <a:ext cx="945396" cy="27897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" name="직선 화살표 연결선 6"/>
            <p:cNvCxnSpPr>
              <a:stCxn id="5" idx="2"/>
            </p:cNvCxnSpPr>
            <p:nvPr/>
          </p:nvCxnSpPr>
          <p:spPr>
            <a:xfrm>
              <a:off x="2440983" y="2216258"/>
              <a:ext cx="271220" cy="13857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1069383" y="3740550"/>
              <a:ext cx="1507210" cy="26338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0" name="구부러진 연결선[U] 9"/>
            <p:cNvCxnSpPr>
              <a:stCxn id="8" idx="2"/>
              <a:endCxn id="4" idx="1"/>
            </p:cNvCxnSpPr>
            <p:nvPr/>
          </p:nvCxnSpPr>
          <p:spPr>
            <a:xfrm rot="5400000">
              <a:off x="554819" y="4518496"/>
              <a:ext cx="1782735" cy="753605"/>
            </a:xfrm>
            <a:prstGeom prst="curvedConnector4">
              <a:avLst>
                <a:gd name="adj1" fmla="val 31478"/>
                <a:gd name="adj2" fmla="val 130334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텍스트 상자 14"/>
            <p:cNvSpPr txBox="1"/>
            <p:nvPr/>
          </p:nvSpPr>
          <p:spPr>
            <a:xfrm>
              <a:off x="8918183" y="3294197"/>
              <a:ext cx="1767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HDFS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브라우저 화면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3266483" y="5941649"/>
              <a:ext cx="20721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HDFS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대신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MINIO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선택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325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87457" y="252658"/>
            <a:ext cx="11381593" cy="6336643"/>
            <a:chOff x="387457" y="252658"/>
            <a:chExt cx="11381593" cy="633664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7071" y="1880250"/>
              <a:ext cx="5054600" cy="419100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457" y="252658"/>
              <a:ext cx="11298264" cy="132450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8090115" y="697428"/>
              <a:ext cx="3595606" cy="21748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텍스트 상자 5"/>
            <p:cNvSpPr txBox="1"/>
            <p:nvPr/>
          </p:nvSpPr>
          <p:spPr>
            <a:xfrm>
              <a:off x="3017415" y="1935911"/>
              <a:ext cx="3189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새폴더 클릭하여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BATTING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폴더 생성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171" y="2602440"/>
              <a:ext cx="5016500" cy="3937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2045776" y="1115882"/>
              <a:ext cx="883404" cy="24379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텍스트 상자 8"/>
            <p:cNvSpPr txBox="1"/>
            <p:nvPr/>
          </p:nvSpPr>
          <p:spPr>
            <a:xfrm>
              <a:off x="3055515" y="2688363"/>
              <a:ext cx="3189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BATTING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폴더로 이동 후 업로드 클릭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11" name="구부러진 연결선[U] 10"/>
            <p:cNvCxnSpPr>
              <a:stCxn id="6" idx="1"/>
            </p:cNvCxnSpPr>
            <p:nvPr/>
          </p:nvCxnSpPr>
          <p:spPr>
            <a:xfrm rot="10800000">
              <a:off x="2487479" y="1359680"/>
              <a:ext cx="529937" cy="730121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8845" y="3642289"/>
              <a:ext cx="3721069" cy="29470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0261" y="3642289"/>
              <a:ext cx="3695460" cy="29470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6245171" y="6276814"/>
              <a:ext cx="720671" cy="31248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693044" y="6276814"/>
              <a:ext cx="29258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업로드 클릭하면 팝업창이 뜹니다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990261" y="3952068"/>
              <a:ext cx="3695460" cy="21697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오른쪽 화살표[R] 20"/>
            <p:cNvSpPr/>
            <p:nvPr/>
          </p:nvSpPr>
          <p:spPr>
            <a:xfrm>
              <a:off x="7547675" y="5191932"/>
              <a:ext cx="263471" cy="201478"/>
            </a:xfrm>
            <a:prstGeom prst="rightArrow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9651163" y="4309437"/>
              <a:ext cx="21178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Batting.csv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업로드 완료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956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3943" y="810646"/>
            <a:ext cx="11781587" cy="4106801"/>
            <a:chOff x="178445" y="175215"/>
            <a:chExt cx="11781587" cy="410680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45" y="175215"/>
              <a:ext cx="7905056" cy="284669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092" y="3394133"/>
              <a:ext cx="11664940" cy="887883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11433091" y="3652096"/>
              <a:ext cx="464947" cy="27896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560442" y="1069381"/>
              <a:ext cx="635431" cy="16099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텍스트 상자 8"/>
            <p:cNvSpPr txBox="1"/>
            <p:nvPr/>
          </p:nvSpPr>
          <p:spPr>
            <a:xfrm>
              <a:off x="8652716" y="3054134"/>
              <a:ext cx="33073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데이터모델 메뉴화면에서 새모델 클릭 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cxnSp>
          <p:nvCxnSpPr>
            <p:cNvPr id="18" name="구부러진 연결선[U] 17"/>
            <p:cNvCxnSpPr>
              <a:stCxn id="6" idx="3"/>
            </p:cNvCxnSpPr>
            <p:nvPr/>
          </p:nvCxnSpPr>
          <p:spPr>
            <a:xfrm>
              <a:off x="7195873" y="1149880"/>
              <a:ext cx="1204208" cy="2058142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8703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350342" y="325465"/>
            <a:ext cx="11500695" cy="6315559"/>
            <a:chOff x="691305" y="0"/>
            <a:chExt cx="11500695" cy="6315559"/>
          </a:xfrm>
        </p:grpSpPr>
        <p:grpSp>
          <p:nvGrpSpPr>
            <p:cNvPr id="8" name="그룹 7"/>
            <p:cNvGrpSpPr/>
            <p:nvPr/>
          </p:nvGrpSpPr>
          <p:grpSpPr>
            <a:xfrm>
              <a:off x="3121053" y="0"/>
              <a:ext cx="7145420" cy="6315559"/>
              <a:chOff x="2194303" y="340962"/>
              <a:chExt cx="7145420" cy="6315559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4303" y="340962"/>
                <a:ext cx="7145420" cy="6315559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2991173" y="635430"/>
                <a:ext cx="1239864" cy="20147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2991173" y="1317356"/>
                <a:ext cx="2324746" cy="41845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8028122" y="1518834"/>
                <a:ext cx="1311601" cy="26347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3347634" y="3766088"/>
                <a:ext cx="263471" cy="263471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6338807" y="3301140"/>
                <a:ext cx="1177871" cy="305316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" name="텍스트 상자 9"/>
            <p:cNvSpPr txBox="1"/>
            <p:nvPr/>
          </p:nvSpPr>
          <p:spPr>
            <a:xfrm>
              <a:off x="10266473" y="1512178"/>
              <a:ext cx="19255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분리기호가 쉼표일 때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11" name="텍스트 상자 10"/>
            <p:cNvSpPr txBox="1"/>
            <p:nvPr/>
          </p:nvSpPr>
          <p:spPr>
            <a:xfrm>
              <a:off x="691305" y="3436705"/>
              <a:ext cx="32848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데이터모델에 넣을 컬럼을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2" name="텍스트 상자 11"/>
            <p:cNvSpPr txBox="1"/>
            <p:nvPr/>
          </p:nvSpPr>
          <p:spPr>
            <a:xfrm>
              <a:off x="1031429" y="957962"/>
              <a:ext cx="20890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대상 데이터가 </a:t>
              </a:r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minio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에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있을 때의 연결정보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13" name="텍스트 상자 12"/>
            <p:cNvSpPr txBox="1"/>
            <p:nvPr/>
          </p:nvSpPr>
          <p:spPr>
            <a:xfrm>
              <a:off x="9203681" y="4332872"/>
              <a:ext cx="29883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컬럼의 별칭을 입력할 수 있습니다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63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66427" y="671360"/>
            <a:ext cx="10864312" cy="5902224"/>
            <a:chOff x="666427" y="671360"/>
            <a:chExt cx="10864312" cy="590222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24" y="671360"/>
              <a:ext cx="10833315" cy="590222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666427" y="2882685"/>
              <a:ext cx="1828800" cy="20147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805912" y="3905572"/>
              <a:ext cx="1379349" cy="266801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텍스트 상자 4"/>
            <p:cNvSpPr txBox="1"/>
            <p:nvPr/>
          </p:nvSpPr>
          <p:spPr>
            <a:xfrm>
              <a:off x="2495227" y="6265806"/>
              <a:ext cx="58384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데이터모델 생성 시 입력한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“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별칭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”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이  별칭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컬럼이름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으로 표시됩니다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41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117843" y="271517"/>
            <a:ext cx="11764191" cy="6199026"/>
            <a:chOff x="117843" y="271517"/>
            <a:chExt cx="11764191" cy="6199026"/>
          </a:xfrm>
        </p:grpSpPr>
        <p:grpSp>
          <p:nvGrpSpPr>
            <p:cNvPr id="33" name="그룹 32"/>
            <p:cNvGrpSpPr/>
            <p:nvPr/>
          </p:nvGrpSpPr>
          <p:grpSpPr>
            <a:xfrm>
              <a:off x="117843" y="673598"/>
              <a:ext cx="11764191" cy="4249066"/>
              <a:chOff x="210833" y="917701"/>
              <a:chExt cx="11764191" cy="4249066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712992" y="917701"/>
                <a:ext cx="11262032" cy="4249066"/>
                <a:chOff x="-385591" y="597622"/>
                <a:chExt cx="12199074" cy="4593394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700" y="597622"/>
                  <a:ext cx="11127783" cy="4593394"/>
                </a:xfrm>
                <a:prstGeom prst="rect">
                  <a:avLst/>
                </a:prstGeom>
              </p:spPr>
            </p:pic>
            <p:sp>
              <p:nvSpPr>
                <p:cNvPr id="9" name="텍스트 상자 8"/>
                <p:cNvSpPr txBox="1"/>
                <p:nvPr/>
              </p:nvSpPr>
              <p:spPr>
                <a:xfrm>
                  <a:off x="-385591" y="957444"/>
                  <a:ext cx="902811" cy="3077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sz="1400" dirty="0" smtClean="0">
                      <a:solidFill>
                        <a:schemeClr val="accent2"/>
                      </a:solidFill>
                    </a:rPr>
                    <a:t>콤보박스</a:t>
                  </a:r>
                  <a:endParaRPr kumimoji="1" lang="ko-KR" altLang="en-US" sz="14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9" name="직사각형 18"/>
              <p:cNvSpPr/>
              <p:nvPr/>
            </p:nvSpPr>
            <p:spPr>
              <a:xfrm>
                <a:off x="2287476" y="1282208"/>
                <a:ext cx="635431" cy="165883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4" name="텍스트 상자 23"/>
              <p:cNvSpPr txBox="1"/>
              <p:nvPr/>
            </p:nvSpPr>
            <p:spPr>
              <a:xfrm>
                <a:off x="390369" y="2103616"/>
                <a:ext cx="11560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챠트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-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테이블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" name="텍스트 상자 24"/>
              <p:cNvSpPr txBox="1"/>
              <p:nvPr/>
            </p:nvSpPr>
            <p:spPr>
              <a:xfrm>
                <a:off x="390369" y="3232410"/>
                <a:ext cx="11560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챠트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-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테이블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" name="텍스트 상자 25"/>
              <p:cNvSpPr txBox="1"/>
              <p:nvPr/>
            </p:nvSpPr>
            <p:spPr>
              <a:xfrm>
                <a:off x="210833" y="4361204"/>
                <a:ext cx="13356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챠트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-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꺽은선형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" name="아래로 구부러진 화살표[C] 27"/>
              <p:cNvSpPr/>
              <p:nvPr/>
            </p:nvSpPr>
            <p:spPr>
              <a:xfrm rot="3026094">
                <a:off x="2984542" y="1416863"/>
                <a:ext cx="741320" cy="332848"/>
              </a:xfrm>
              <a:prstGeom prst="curvedDownArrow">
                <a:avLst>
                  <a:gd name="adj1" fmla="val 25000"/>
                  <a:gd name="adj2" fmla="val 50000"/>
                  <a:gd name="adj3" fmla="val 42338"/>
                </a:avLst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아래로 구부러진 화살표[C] 28"/>
              <p:cNvSpPr/>
              <p:nvPr/>
            </p:nvSpPr>
            <p:spPr>
              <a:xfrm rot="3026094">
                <a:off x="2772820" y="1855793"/>
                <a:ext cx="2256547" cy="497141"/>
              </a:xfrm>
              <a:prstGeom prst="curvedDownArrow">
                <a:avLst>
                  <a:gd name="adj1" fmla="val 25000"/>
                  <a:gd name="adj2" fmla="val 50000"/>
                  <a:gd name="adj3" fmla="val 42338"/>
                </a:avLst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텍스트 상자 33"/>
            <p:cNvSpPr txBox="1"/>
            <p:nvPr/>
          </p:nvSpPr>
          <p:spPr>
            <a:xfrm>
              <a:off x="1546453" y="271517"/>
              <a:ext cx="7454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콤보박스에서 선택된 연도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</a:t>
              </a:r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yearID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의 데이터와 지표통계를 바탕으로 챠트가 그려집니다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004" y="4922664"/>
              <a:ext cx="10273030" cy="1547879"/>
            </a:xfrm>
            <a:prstGeom prst="rect">
              <a:avLst/>
            </a:prstGeom>
          </p:spPr>
        </p:pic>
        <p:sp>
          <p:nvSpPr>
            <p:cNvPr id="39" name="오른쪽으로 구부러진 화살표[C] 38"/>
            <p:cNvSpPr/>
            <p:nvPr/>
          </p:nvSpPr>
          <p:spPr>
            <a:xfrm>
              <a:off x="1890793" y="1203987"/>
              <a:ext cx="573438" cy="4083183"/>
            </a:xfrm>
            <a:prstGeom prst="curved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348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3126</TotalTime>
  <Words>501</Words>
  <Application>Microsoft Macintosh PowerPoint</Application>
  <PresentationFormat>와이드스크린</PresentationFormat>
  <Paragraphs>97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70</cp:revision>
  <dcterms:created xsi:type="dcterms:W3CDTF">2020-03-10T01:48:09Z</dcterms:created>
  <dcterms:modified xsi:type="dcterms:W3CDTF">2020-03-12T05:54:10Z</dcterms:modified>
</cp:coreProperties>
</file>